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7" r:id="rId3"/>
    <p:sldId id="266" r:id="rId4"/>
    <p:sldId id="265" r:id="rId5"/>
    <p:sldId id="264" r:id="rId6"/>
    <p:sldId id="263" r:id="rId7"/>
    <p:sldId id="262" r:id="rId8"/>
    <p:sldId id="261" r:id="rId9"/>
    <p:sldId id="260" r:id="rId10"/>
    <p:sldId id="259" r:id="rId11"/>
    <p:sldId id="258" r:id="rId12"/>
    <p:sldId id="25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74" autoAdjust="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72B-B566-4F41-B661-D24A25A5CF2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59DE-19DD-4484-B3E2-47FE9076C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243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72B-B566-4F41-B661-D24A25A5CF2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59DE-19DD-4484-B3E2-47FE9076C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55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72B-B566-4F41-B661-D24A25A5CF2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59DE-19DD-4484-B3E2-47FE9076C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826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72B-B566-4F41-B661-D24A25A5CF2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59DE-19DD-4484-B3E2-47FE9076C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0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72B-B566-4F41-B661-D24A25A5CF2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59DE-19DD-4484-B3E2-47FE9076C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937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72B-B566-4F41-B661-D24A25A5CF2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59DE-19DD-4484-B3E2-47FE9076C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10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72B-B566-4F41-B661-D24A25A5CF2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59DE-19DD-4484-B3E2-47FE9076C73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0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72B-B566-4F41-B661-D24A25A5CF2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59DE-19DD-4484-B3E2-47FE9076C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281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72B-B566-4F41-B661-D24A25A5CF2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59DE-19DD-4484-B3E2-47FE9076C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635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772B-B566-4F41-B661-D24A25A5CF2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59DE-19DD-4484-B3E2-47FE9076C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562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7515772B-B566-4F41-B661-D24A25A5CF2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E59DE-19DD-4484-B3E2-47FE9076C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543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7515772B-B566-4F41-B661-D24A25A5CF28}" type="datetimeFigureOut">
              <a:rPr lang="ru-RU" smtClean="0"/>
              <a:t>22.01.2025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24E59DE-19DD-4484-B3E2-47FE9076C7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19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8A3A21-8450-4F8D-878A-D805A618D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" y="-329"/>
            <a:ext cx="12191416" cy="6858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Марк Бернес - Журавли">
            <a:hlinkClick r:id="" action="ppaction://media"/>
            <a:extLst>
              <a:ext uri="{FF2B5EF4-FFF2-40B4-BE49-F238E27FC236}">
                <a16:creationId xmlns:a16="http://schemas.microsoft.com/office/drawing/2014/main" id="{EE2693EE-CD18-442A-A9B1-D0D28AD70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9110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20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D78CBA-7A11-4681-AD44-02564B5EE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161211" cy="42100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1D70AB-F9C1-4B7E-8262-3B7715AEC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210" y="2647908"/>
            <a:ext cx="3161211" cy="42100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BDF2CD-A002-4C43-9744-DDEE29D54189}"/>
              </a:ext>
            </a:extLst>
          </p:cNvPr>
          <p:cNvSpPr txBox="1"/>
          <p:nvPr/>
        </p:nvSpPr>
        <p:spPr>
          <a:xfrm>
            <a:off x="6435634" y="0"/>
            <a:ext cx="5756366" cy="4613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Повесть Михаила Павловича Сухачёва рассказывает о блокаде Ленинграда в годы Великой Отечественной войны. 	</a:t>
            </a:r>
          </a:p>
          <a:p>
            <a:pPr algn="l">
              <a:lnSpc>
                <a:spcPct val="150000"/>
              </a:lnSpc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	Герои книги - дети блокадного Ленинграда, Витя Стогов и его друзья, - тушили на чердаках зажигательные бомбы, ловили сигнальщиков-диверсантов, помогали людям выстоять. </a:t>
            </a:r>
          </a:p>
          <a:p>
            <a:pPr algn="l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Родине, стойкость, мужество, самоотверженность - вот главные черты этих ребят, благодаря которым они выдержали нечеловеческие испытания.</a:t>
            </a:r>
          </a:p>
        </p:txBody>
      </p:sp>
    </p:spTree>
    <p:extLst>
      <p:ext uri="{BB962C8B-B14F-4D97-AF65-F5344CB8AC3E}">
        <p14:creationId xmlns:p14="http://schemas.microsoft.com/office/powerpoint/2010/main" val="4023708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8A8544-17A7-46EC-BCB2-9281362E0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349" y="3004456"/>
            <a:ext cx="2893491" cy="385354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E51CEE-BCF8-4576-9877-62A1EDDEA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4457"/>
            <a:ext cx="2893491" cy="38535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E47D2B-76CF-4DD0-8C3C-B197AC1D9588}"/>
              </a:ext>
            </a:extLst>
          </p:cNvPr>
          <p:cNvSpPr txBox="1"/>
          <p:nvPr/>
        </p:nvSpPr>
        <p:spPr>
          <a:xfrm>
            <a:off x="5634446" y="78376"/>
            <a:ext cx="6557554" cy="5028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"Сестра печали" Вадима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Шефнера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одна из самых пронзительных и искренних книг о войне.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Дружба, первая любовь, первые испытания… Прекрасные картины тогда еще Ленинграда, описанного так, что хочется бросить вот это все и просто поехать гулять на Васильевский остров.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Война исподволь, украдкой, просачивается в беззаботную жизнь героев, затягивая свою петлю. Без пафоса, без попытки сыграть на эмоциях,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Шефнер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 необыкновенной достоверностью показывает мир, где есть хорошие, честные люди и есть война. Непонятная, неправильная, противоестественная.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52564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8E9FD5-17B5-40CE-B51C-FDCE54E45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943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6F09D9-063E-43E9-BAEB-1845C0F5AB74}"/>
              </a:ext>
            </a:extLst>
          </p:cNvPr>
          <p:cNvSpPr txBox="1"/>
          <p:nvPr/>
        </p:nvSpPr>
        <p:spPr>
          <a:xfrm>
            <a:off x="5216434" y="0"/>
            <a:ext cx="6897189" cy="5028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История Великой Отечественной войны складывается из миллионов эго-историй граждан нашей страны.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 воспринимали блокадную реальность дети Ленинграда? Как они видели ужасы войны? Герой романа «Блокадник», подросток Петр, не многим отличался от своих сограждан — его родители были репрессированы в 1937 году, и мальчика взяли на воспитание дядя и тетя.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 блокадном городе гибнут близкие Петра — сестра, бабушка и ее сын, но он сам проходит тяжелейшее испытание войной, голодом и оказывается в эвакуации. 	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Осенью 1944 г. семья Пети возвращается в Ленинград и участвует в восстановлении города.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87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25CC28-18B4-47F7-897F-024C1CF2C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14692" cy="46808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8CDE57-3C97-47AF-8E12-14C468DAF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692" y="2281646"/>
            <a:ext cx="3436225" cy="45763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263A3B-0219-4823-9288-9F4D651E4307}"/>
              </a:ext>
            </a:extLst>
          </p:cNvPr>
          <p:cNvSpPr txBox="1"/>
          <p:nvPr/>
        </p:nvSpPr>
        <p:spPr>
          <a:xfrm>
            <a:off x="6950917" y="0"/>
            <a:ext cx="5241083" cy="4613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Книга посвящена героической борьбе советского народа за город Ленина в годы Великой Отечественной войны.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Подвиг ленинградцев стал поистине легендарным. 900-дневнаязащита осажденного города - замечательная эпопея мужества и геройства советских воинов и трудящихся Ленинграда - восхищает современников и навсегда останется в памяти поколений.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Книга рассчитана на массового читателя, прежде всего на молодежь.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6874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C6CF7D-4265-4E6D-9681-146C059FA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22723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8000">
        <p159:morph option="byObject"/>
      </p:transition>
    </mc:Choice>
    <mc:Fallback>
      <p:transition spd="slow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4601E1-5C2F-44E0-8CC2-F93456EC4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943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0F727D-4B6A-4492-A221-7DD1CAFD02AF}"/>
              </a:ext>
            </a:extLst>
          </p:cNvPr>
          <p:cNvSpPr txBox="1"/>
          <p:nvPr/>
        </p:nvSpPr>
        <p:spPr>
          <a:xfrm>
            <a:off x="5149433" y="0"/>
            <a:ext cx="7042567" cy="5028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Перед читателем предстают будни санитарного поезда, который с 1941-го по 1945-й вывозил раненых с фронта в тыловые госпитали. Будни абсолютно непохожих людей: молчаливого интеллигента Белова, эгоистичного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Супругова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отважной Лены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Огородниковой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профессионально холодной Юлии Дмитриевны, доброй Фаины и многих других.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Поезд и долг перед Родиной сделали их спутниками на дорогах войны.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написать эту книгу, Вера Панова два месяца провела в санитарном поезде, своими глазами увидела важный труд тех, кто хоть и не находился на передовой, но, спасая жизни раненых, внес свой вклад в Победу.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922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7E57FE-6839-40CE-9A35-32985E6FC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75" y="1575354"/>
            <a:ext cx="3790183" cy="504775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80612F-E5EE-45C9-A929-27FDA869F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790184" cy="50477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B7E3D2-8AD4-4C65-AB0D-BC348FB3D3FD}"/>
              </a:ext>
            </a:extLst>
          </p:cNvPr>
          <p:cNvSpPr txBox="1"/>
          <p:nvPr/>
        </p:nvSpPr>
        <p:spPr>
          <a:xfrm>
            <a:off x="7098058" y="383177"/>
            <a:ext cx="5093941" cy="5028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Ю. Яковлев по праву считается классиком советской детской литературы. 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Делая своих читателей собеседниками, </a:t>
            </a:r>
          </a:p>
          <a:p>
            <a:pPr>
              <a:lnSpc>
                <a:spcPct val="150000"/>
              </a:lnSpc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Ю. Яковлев приглашает посмотреть, как с проблемами справляются его герои - обыкновенные дети, школьники.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книгу также вошли военные рассказы писателя. Один из таких рассказов «Девочки с Васильевского острова». Щемящий рассказ про двух девочек, оказавшихся в осаждённом Ленинграде и испытавших все трудности блокады...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553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06C1EE-4E78-4243-B4DA-A36E15666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096" y="2873829"/>
            <a:ext cx="2991575" cy="39841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6533A0-2876-4C49-A2E7-46DE863A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800"/>
            <a:ext cx="2631932" cy="35052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29A38C-A322-4262-A563-B822BADB2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377"/>
            <a:ext cx="2991575" cy="39841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39A02D-BBED-4BE6-91EE-9A8BFF89DE9F}"/>
              </a:ext>
            </a:extLst>
          </p:cNvPr>
          <p:cNvSpPr txBox="1"/>
          <p:nvPr/>
        </p:nvSpPr>
        <p:spPr>
          <a:xfrm>
            <a:off x="5146765" y="1123406"/>
            <a:ext cx="6914606" cy="3782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Трогательная история трёх девочек, переживших блокаду Ленинграда и вынужденных столкнуться с недетскими трудностями, правдиво поведает о настоящей дружбе, мужестве и искренней преданности, о нежданных потерях и приобретениях.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графические и необыкновенно эмоциональные рисунки Нины </a:t>
            </a:r>
            <a:r>
              <a:rPr lang="ru-RU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Носкович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дополняя повествование, проведут читателей рядом с главными героями от первой и до последней страницы книги.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827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2A316-5748-4B00-8AC7-895A1B3D7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943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493D60-E49D-4E46-B7CF-1078B5BC5B83}"/>
              </a:ext>
            </a:extLst>
          </p:cNvPr>
          <p:cNvSpPr txBox="1"/>
          <p:nvPr/>
        </p:nvSpPr>
        <p:spPr>
          <a:xfrm>
            <a:off x="5149433" y="0"/>
            <a:ext cx="7042567" cy="5028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Герман Иванович Матвеев (1904–1961) – русский писатель, сценарист и драматург, автор популярных пьес.	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произведения Матвеева были экранизированы, включая знаменитую трилогию, которую составили приключенческие повести «Зеленые цепочки» (1945), «Тайная схватка» (1948), «Тарантул» (1957).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 трилогии разворачивается в Ленинграде в </a:t>
            </a:r>
          </a:p>
          <a:p>
            <a:pPr>
              <a:lnSpc>
                <a:spcPct val="150000"/>
              </a:lnSpc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1941–1943 годах.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городе, окруженном кольцом блокады, действует тайная сеть вражеских шпионов и наводчиков.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Найти и обезвредить диверсантов советской контрразведке помогают простые ленинградские мальчишки.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8960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2759F6-3255-4786-B6B0-35DD2EC9E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309257" cy="44072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851AF9-3EF6-4BAB-8A27-BAB35F2BA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809" y="2847703"/>
            <a:ext cx="3011192" cy="40102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6FFC2E-2121-4990-87A6-B234205B44F3}"/>
              </a:ext>
            </a:extLst>
          </p:cNvPr>
          <p:cNvSpPr txBox="1"/>
          <p:nvPr/>
        </p:nvSpPr>
        <p:spPr>
          <a:xfrm>
            <a:off x="3309257" y="0"/>
            <a:ext cx="5930537" cy="4613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0" i="0" dirty="0">
                <a:solidFill>
                  <a:srgbClr val="363636"/>
                </a:solidFill>
                <a:effectLst/>
                <a:latin typeface="Arial" panose="020B0604020202020204" pitchFamily="34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блокады 1941-1943 Ольга Берггольц находилась в осажденном фашистами Ленинграде.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Голос Ольги Берггольц стал голосом самого Ленинграда.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Доме Радио она работала все дни блокады, почти ежедневно ведя радиопередачи, которые помогали жителям города выжить в нечеловеческих условиях блокады. В книге представлены следующие циклы стихов: `Предчувствие`, `Начало`, `Бой`, `Победа`, `Память`.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Лучшая цитата из книги: «Что может враг? Разрушить и убить. И только-то? А я могу любить...»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01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F75165-AEAD-44CF-8C6B-CDCC83FD0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763" y="2342604"/>
            <a:ext cx="3390453" cy="45153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7D19C8-3B95-4649-90B1-11F0D6A3D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548" y="2342606"/>
            <a:ext cx="3390452" cy="45153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A98634-7F5B-4E31-99A5-85E407A75A0D}"/>
              </a:ext>
            </a:extLst>
          </p:cNvPr>
          <p:cNvSpPr txBox="1"/>
          <p:nvPr/>
        </p:nvSpPr>
        <p:spPr>
          <a:xfrm>
            <a:off x="17567" y="1105988"/>
            <a:ext cx="5712823" cy="3366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Автор - известный детский писатель, участник Великой Отечественной войны (1941-1945) - рассказывает младшим школьникам о ее главных битвах: шесть книг серии описывают подвиг нашего народа в освобождении родной страны и Европы от фашистских захватчиков.</a:t>
            </a:r>
          </a:p>
          <a:p>
            <a:pPr>
              <a:lnSpc>
                <a:spcPct val="150000"/>
              </a:lnSpc>
            </a:pP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	Четвертая книга серии посвящена блокаде Ленинграда (1941-1944).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374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9000">
        <p159:morph option="byObject"/>
      </p:transition>
    </mc:Choice>
    <mc:Fallback>
      <p:transition spd="slow" advClick="0" advTm="9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FA90AB-4B78-42F4-A38F-B5C43F14B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65714" cy="43492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D3C836-D5FC-4818-BE83-D4D2E4238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4" y="2508731"/>
            <a:ext cx="3265714" cy="43492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4B4A85-64AD-4678-AD8C-D678E7AE7594}"/>
              </a:ext>
            </a:extLst>
          </p:cNvPr>
          <p:cNvSpPr txBox="1"/>
          <p:nvPr/>
        </p:nvSpPr>
        <p:spPr>
          <a:xfrm>
            <a:off x="6635931" y="0"/>
            <a:ext cx="5556069" cy="5859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0" dirty="0">
                <a:solidFill>
                  <a:srgbClr val="454F5E"/>
                </a:solidFill>
                <a:effectLst/>
                <a:latin typeface="Montserrat" panose="00000500000000000000" pitchFamily="2" charset="-52"/>
              </a:rPr>
              <a:t> 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Трогательная, по-детски непосредственная повесть о блокадных днях - таких, какими их видит маленький Миша, оставшийся вместе с родителями в осажденном Ленинграде, не только раскрывает перед читателем приметы времени и рассказывает, "как это было", но и учит быть сильным.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И, конечно, гордиться настоящими героями: Мишкиной мамой, которая сама может разминировать фугасную бомбу, или милиционером Иваном Фёдоровичем Блинчиком, который, что бы ни случилось, не бросает свой пост. 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 и сам Мишка и его друзья, решившие давать представления для раненых солдат, чтобы поддержать их, - чем не герои?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998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AA310D-2F3F-4F0F-A511-5AD7BB8C7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803" y="2281646"/>
            <a:ext cx="3436225" cy="4576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3C70E1-C426-423C-BC7A-12BEEF3F5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775" y="2281646"/>
            <a:ext cx="3436225" cy="45763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21FD55-0033-4789-B457-31AF904F2B7B}"/>
              </a:ext>
            </a:extLst>
          </p:cNvPr>
          <p:cNvSpPr txBox="1"/>
          <p:nvPr/>
        </p:nvSpPr>
        <p:spPr>
          <a:xfrm>
            <a:off x="0" y="0"/>
            <a:ext cx="569540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Новый роман Даниила Гранина — это взгляд на Великую Отечественную с изнанки, не с точки зрения генералов и маршалов, спокойно отправлявших в пекло и мясорубку целые армии, а изнутри, из траншей и окопов.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 фоне тягот, ужасов и неприглядности войны автор дает возможность выговориться простому лейтенанту, одному из тех, кому мы обязаны своей победой.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Этот роман ни в коем случае не автобиографичен, хотя понять, кем на самом деле приходятся друг другу автор книги и лейтенант Д. — несложно.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Тем не менее на страницах романа живут каждый своей жизнью два разных человека: один — молодой, импульсивный, дерзкий, романтичный, а второй — мудрый, знающий цену жизни и научившийся противостоять обстоятельствам. И у каждого из них — своя правда.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483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283</TotalTime>
  <Words>1059</Words>
  <Application>Microsoft Office PowerPoint</Application>
  <PresentationFormat>Широкоэкранный</PresentationFormat>
  <Paragraphs>39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Corbel</vt:lpstr>
      <vt:lpstr>Gill Sans MT</vt:lpstr>
      <vt:lpstr>Montserrat</vt:lpstr>
      <vt:lpstr>Open Sans</vt:lpstr>
      <vt:lpstr>Times New Roman</vt:lpstr>
      <vt:lpstr>Посылка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zatosolnecnyjd@gmail.com</dc:creator>
  <cp:lastModifiedBy>zatosolnecnyjd@gmail.com</cp:lastModifiedBy>
  <cp:revision>20</cp:revision>
  <dcterms:created xsi:type="dcterms:W3CDTF">2025-01-21T08:18:26Z</dcterms:created>
  <dcterms:modified xsi:type="dcterms:W3CDTF">2025-01-22T08:25:05Z</dcterms:modified>
</cp:coreProperties>
</file>