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ср 11.08.21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"/>
            <a:ext cx="8028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Русские традиции и обычаи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«3 спаса в августе встречайте –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медом, яблоком, орехами - угощайтесь»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1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Яблочный Спас ещё говорят - «первые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то есть знамение осени. Этот праздник - напоминание о духовном преображении каждого из нас. Ранее принято было после церковной службы раздавать освященные яблоки всем присутствующим на ней. Передавали их домой для больных и немощных, угощали всех юродивых и бездомных, отдавали нищим и обездоленным. По преданию, две птицы прилетают к яблоне из райского сада: Алконост и Сирин, птица радости и птица печали. Сирин-птица первой начинает летать к яблоне и клевать яблоки, взмахивая крыльями, покрытыми мёртвой росой. Поэтому сорвавшему яблоко прежде срока может попасться именно такое, на которое попала та роса. Алконост-птица прилетает ко дню Спаса, стряхивает со своих крыльев живую росу. И все яблоки на деревьях с этого дня преображаются, становятся целительными, в них появляется живительная сила.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Девушки, сорвав первое яблочко и надкусив его, загадывали желания о любви.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 августа- ореховый Спас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6876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 августа - третий Спас, прозванный по-народному ореховым, а ещё хлебным или холщовым, Спас нерукотворный. Ореховый - потому что примерно в это время вызревают орехи. С 29 августа разрешено было есть орехи этого года. Хлебным называется Спас потому, что накануне праздновалось Успение Пресвятой Богородицы, а с ним заканчивали жать хлеб. В этот день пироги пекли из новой муки.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 августа в православной церкви большой праздник, перенос из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Эдессы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Константинополь в 944 году нерукотворного образа Иисуса - куска материи, которым, по преданию, утер свой лик Спаситель, и на котором осталось его изображение. На Руси к образу Христа относились с большим почтением. В этот праздник торговали холстами и полотнами. Закончился один из самых строгих постов, Успенский, во время которого даже постное масло можно есть только по выходным, и который соблюдали с 14 по 28 августа. Но и это не в тягость, ведь разрешается есть ягоды, фрукты, грибы. У православных август - один из самых праздничных месяцев в году.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17106076_89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290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47664" y="5145667"/>
            <a:ext cx="6408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Тематическая презентация «Солнечный праздник — яблочный спас»: Детская афиша Бел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4032448" cy="338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9560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1"/>
            <a:ext cx="5328592" cy="3762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07707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праздника есть у православных в августе, три Спаса, названных так в честь Спасителя 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- "Спас  на воде" 14 августа,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- «Спас  на холме" 19 августа,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- «Спас  на полотне" 29 августа.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81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Происхождение праздника первого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Спасa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Пресвятой Богородицы относится к 1164 году, к победе святым князем Андреем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Боголюбским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волжских булгар с помощью Владимирской иконы и креста. Первый Спас празднуют 14 августа и называется он Спас на воде, мокрый или медовый Спас . В храме в этот день положено освящать воду, мёд и мак, верующие причащаются. Мак связан с поминовением мучеников Маккавеев, которые отдали жизни за Русь. В 988 году 1 августа (по ст.стилю)произошло Крещение Руси. С тех пор по традиции в это время чистились старые колодцы или освящались новые, затем совершался крестный ход на реки, пруды, озёра для освящения воды. После этого уже купались сами и купали скотину, дабы смыть грехи и быть здоровее. Позже «мокрого Спаса» не купались.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Спас ещё называется Медовым из-за того, что к этому дню в ульях соты уже наполнены свежим мёдом и пора приступать к сбору. Только с медового Спаса разрешено было есть освящённый церковью мёд. Считалось, что мёд обладает целебной силой и годится для лечения многих заболеваний.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404664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 августа - медовый Спас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896544" cy="3561259"/>
          </a:xfrm>
          <a:prstGeom prst="rect">
            <a:avLst/>
          </a:prstGeom>
          <a:noFill/>
        </p:spPr>
      </p:pic>
      <p:pic>
        <p:nvPicPr>
          <p:cNvPr id="3" name="Picture 3" descr="C:\Users\Комп\Desktop\480841-5c41760a042b3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3888432" cy="2908223"/>
          </a:xfrm>
          <a:prstGeom prst="rect">
            <a:avLst/>
          </a:prstGeom>
          <a:noFill/>
        </p:spPr>
      </p:pic>
      <p:pic>
        <p:nvPicPr>
          <p:cNvPr id="4" name="Picture 4" descr="C:\Users\Комп\Desktop\mdIPukD_K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888432" cy="290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256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 августа - яблочный Спас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12776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 Второй - Яблочный, отмечается 19 августа и называется Преображением Господа Бога и Спаса нашего Иисуса Христа.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праздник - день Преображения Господня - прославляется объединение божественного и человеческого начала в лице Иисуса Христа. Для поддержания веры в учениках Своих, когда они увидят Его страдания, Иисус Христос показал им Свой божественный лик.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Незадолго до распятия Иисус Христос взошел на высокую гору с тремя учениками: Иаковом, Петром и Иоанном, чтобы помолиться. Вдруг они увидели, что Иисус как будто преобразился: лицо Его воссияло как солнце, а одежды стали белоснежными. Тогда же явились им два пророка, Илия и Моисей, и вели беседу с Ним о том, что Его ждёт. Необычайной радостью при этом наполнились сердца учеников. 19 августа в христианские храмы идут на божественную литургию люди, одетые в белое - это цвет Преображения.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Яблочный Спас символизирует преображение природы перед наступлением осени. Считается, что с середины августа ночи становятся холодными.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24458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82444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п\Desktop\yabloc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5689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Народные приметы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72816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народным приметам, яблоки заканчивают созревать только к дню Спаса - до тех пор собирать можно только падалицу, а очень верующие люди совсем не едят яблок до этого дня. Существует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если родители до Второго Спаса не съедят яблочка, на том свете их детям будут раздавать гостинцы (в том числе и райские яблочки). А если родители ели яблоки - то нет. Потому большинство родителей, дети которых умерли, считают большим грехом есть яблоки до 19 августа. А с этого дня можно срывать разные фрукты нового урожая, в том числе яблоки. Вообще собирают плоды для того, чтобы освятить: в России это яблоки, а первые христиане традиционно к алтарю приносили виноград. В деревнях принято варить яблочное варенье, печь пироги с яблоками и угощать ими всех соседей и знакомых. Яблоки, освящённые в Преображение, имели особую силу - люди, откусывая и проглатывая первый кусочек, загадывали желания - считалось, что они обязательно сбудутся.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Desktop\dary_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244</TotalTime>
  <Words>519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Тема13</vt:lpstr>
      <vt:lpstr>Тема12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fon_Baron</cp:lastModifiedBy>
  <cp:revision>29</cp:revision>
  <dcterms:created xsi:type="dcterms:W3CDTF">2016-06-03T19:18:24Z</dcterms:created>
  <dcterms:modified xsi:type="dcterms:W3CDTF">2021-08-11T03:34:19Z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1509646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