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ACE62-46DF-41FD-AE22-825C0981ACCB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204C2-D176-4FBF-863B-47CF70918F5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olshebnie-knig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36712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улице весна. Просыпается все новое…Новая травка, новые листья на деревьях. А в библиотеке поступление новой литературы. Встречайте!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89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ver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  <p:pic>
        <p:nvPicPr>
          <p:cNvPr id="3" name="Рисунок 2" descr="cover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  <p:transition spd="slow" advTm="5672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ver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3" name="Рисунок 2" descr="cover (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  <p:transition spd="slow" advTm="5266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4" name="Рисунок 3" descr="ferrante-co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spd="slow" advTm="55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8972969-tatyana-stepanova-poslednyaya-istina-poslednyaya-strast.jpg_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  <p:pic>
        <p:nvPicPr>
          <p:cNvPr id="3" name="Рисунок 2" descr="58974726-aleksey-doronin-v-dvuh-shagah-ot-vechnost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  <p:transition spd="slow" advTm="5078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9177502-darya-doncova-zhiraf-groza-pingvinov.jpg_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Рисунок 2" descr="59767366-natalya-aleksandrova-chetki-izabelly-kastilskoy.jpg_3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  <p:transition spd="slow" advTm="5547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2705012-melinda-li-prigotovsya-umirat.jpg_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55976" cy="6858000"/>
          </a:xfrm>
          <a:prstGeom prst="rect">
            <a:avLst/>
          </a:prstGeom>
        </p:spPr>
      </p:pic>
      <p:pic>
        <p:nvPicPr>
          <p:cNvPr id="3" name="Рисунок 2" descr="63515837-leonid-kirillovich-ivanov-leshi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</p:cSld>
  <p:clrMapOvr>
    <a:masterClrMapping/>
  </p:clrMapOvr>
  <p:transition spd="slow" advTm="5625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96205665_pustosh__nulievoi_krugh_-_mikhail_ighnat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3" name="Рисунок 2" descr="60121672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spd="slow" advTm="5375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17856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  <p:pic>
        <p:nvPicPr>
          <p:cNvPr id="3" name="Рисунок 2" descr="60217415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spd="slow" advTm="5828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22556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Рисунок 2" descr="BC4_15994894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</p:cSld>
  <p:clrMapOvr>
    <a:masterClrMapping/>
  </p:clrMapOvr>
  <p:transition spd="slow" advTm="5531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ver1__w34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0"/>
            <a:ext cx="4644008" cy="6858000"/>
          </a:xfrm>
          <a:prstGeom prst="rect">
            <a:avLst/>
          </a:prstGeom>
        </p:spPr>
      </p:pic>
      <p:pic>
        <p:nvPicPr>
          <p:cNvPr id="3" name="Рисунок 2" descr="cover1__w3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  <p:transition spd="slow" advTm="5531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ver1__w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3" name="Рисунок 2" descr="cover1__w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0"/>
            <a:ext cx="4283968" cy="6858000"/>
          </a:xfrm>
          <a:prstGeom prst="rect">
            <a:avLst/>
          </a:prstGeom>
        </p:spPr>
      </p:pic>
    </p:spTree>
  </p:cSld>
  <p:clrMapOvr>
    <a:masterClrMapping/>
  </p:clrMapOvr>
  <p:transition spd="slow" advTm="5219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23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</cp:revision>
  <dcterms:created xsi:type="dcterms:W3CDTF">2021-04-12T05:13:15Z</dcterms:created>
  <dcterms:modified xsi:type="dcterms:W3CDTF">2021-04-12T06:33:34Z</dcterms:modified>
</cp:coreProperties>
</file>