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C94B-7E17-4B45-939B-7E993B3DBED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A5A3-2646-4CB3-A382-71C542140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313">
    <p:wheel spokes="8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C94B-7E17-4B45-939B-7E993B3DBED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A5A3-2646-4CB3-A382-71C542140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313">
    <p:wheel spokes="8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C94B-7E17-4B45-939B-7E993B3DBED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A5A3-2646-4CB3-A382-71C542140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313">
    <p:wheel spokes="8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C94B-7E17-4B45-939B-7E993B3DBED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A5A3-2646-4CB3-A382-71C542140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313">
    <p:wheel spokes="8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C94B-7E17-4B45-939B-7E993B3DBED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A5A3-2646-4CB3-A382-71C542140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313">
    <p:wheel spokes="8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C94B-7E17-4B45-939B-7E993B3DBED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A5A3-2646-4CB3-A382-71C542140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313">
    <p:wheel spokes="8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C94B-7E17-4B45-939B-7E993B3DBED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A5A3-2646-4CB3-A382-71C542140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313">
    <p:wheel spokes="8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C94B-7E17-4B45-939B-7E993B3DBED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A5A3-2646-4CB3-A382-71C542140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313">
    <p:wheel spokes="8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C94B-7E17-4B45-939B-7E993B3DBED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A5A3-2646-4CB3-A382-71C542140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313">
    <p:wheel spokes="8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C94B-7E17-4B45-939B-7E993B3DBED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A5A3-2646-4CB3-A382-71C542140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313">
    <p:wheel spokes="8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C94B-7E17-4B45-939B-7E993B3DBED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A5A3-2646-4CB3-A382-71C542140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313">
    <p:wheel spokes="8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6C94B-7E17-4B45-939B-7E993B3DBEDD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A5A3-2646-4CB3-A382-71C5421406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7313">
    <p:wheel spokes="8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nigi-s--effek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6084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Книжные новинки апреля ждут юных читателей!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485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604343-holli-vebb-kotenok-usatik-ili-otvazhnoe-serd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39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3707882-holli-vebb-kotenok-charli-ili-hvostatyy-brodyaga.jpg_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579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508660-holli-vebb-schenok-fred-ili-uplyvshiy-d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37388780-holli-vebb-kotenok-stenli-ili-nastoyaschiy-klad.jpg_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578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514584-deyzi-medous-schenok-zhasmin-ili-zolotaya-molniya.jpg_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559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8929998-deyzi-medous-olenenok-deyzi-ili-volshebnoe-kopytce.jpg_3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297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928958-deyzi-medous-lvenok-berti-ili-groznyy-ryk.jpg_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over1__w82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62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ver1__w820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39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over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0"/>
            <a:ext cx="4860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484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nigi-s--effek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70892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Продолжение следует…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985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3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2021-03-03T06:36:26Z</dcterms:created>
  <dcterms:modified xsi:type="dcterms:W3CDTF">2021-03-03T11:24:19Z</dcterms:modified>
</cp:coreProperties>
</file>