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4D56-86EA-48D2-B3BA-C9F816FA519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B6DB-7F94-4269-A0E0-78056BF5B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4D56-86EA-48D2-B3BA-C9F816FA519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B6DB-7F94-4269-A0E0-78056BF5B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4D56-86EA-48D2-B3BA-C9F816FA519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B6DB-7F94-4269-A0E0-78056BF5B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4D56-86EA-48D2-B3BA-C9F816FA519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B6DB-7F94-4269-A0E0-78056BF5B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4D56-86EA-48D2-B3BA-C9F816FA519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B6DB-7F94-4269-A0E0-78056BF5B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4D56-86EA-48D2-B3BA-C9F816FA519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B6DB-7F94-4269-A0E0-78056BF5B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4D56-86EA-48D2-B3BA-C9F816FA519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B6DB-7F94-4269-A0E0-78056BF5B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4D56-86EA-48D2-B3BA-C9F816FA519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B6DB-7F94-4269-A0E0-78056BF5B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4D56-86EA-48D2-B3BA-C9F816FA519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B6DB-7F94-4269-A0E0-78056BF5B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4D56-86EA-48D2-B3BA-C9F816FA519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B6DB-7F94-4269-A0E0-78056BF5B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4D56-86EA-48D2-B3BA-C9F816FA519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B6DB-7F94-4269-A0E0-78056BF5B5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4D56-86EA-48D2-B3BA-C9F816FA519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B6DB-7F94-4269-A0E0-78056BF5B5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nigi-s--effek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Апрель продолжает радовать новинками книг жителей Солнечного  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7458176-elena-mihalkova-prezhde-chem-ivolga-propoet.jpg_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0"/>
            <a:ext cx="42839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"Ей обещали, что это тихое место.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Ей обещали, что она спокойно отдохнет.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Карелия. Озеро. Благоустроенные коттеджи.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Всего десять туристов.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золотом крыльце сидели: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Лжец,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Беглец,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Охотник,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Убийца,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Жертва.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Ее не предупредили только об одном: придется выбрать, кем ты будешь."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883721-vladimir-kolychev-serdechnaya-ot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0"/>
            <a:ext cx="421196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Вернувшись после службы в "горячей точке" Арсений оказался на другом фронте – бандитском. Его группировка стала делить сферы влияния, наказывая "непослушных". Во время одной такой акции Арсений встретился с Сиреной, секретарем крупного бизнесмена. Между ними вспыхнуло чувство. Но оказалось, что девушка нравится не только Арсению, но и одному из его подельников. Наутро после очередного дела Арсений проснулся… в наручниках. Рядом – мертвый бизнесмен и наряд милиции. Парень понял, что его подставили, и решил отмстить обидчику. Он не знал, что его отчаянный план через много лет обернется новой трагедией…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nigi-s--effek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980728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Продолжение книжных новинок ожидается еще интереснее …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2671011-mariya-rybakova-esli-est-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0"/>
            <a:ext cx="4211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Мария Рыбакова, вошедшая в литературу знаковым романом в стихах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Гнедич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продолжившая путь историей про Нику Турбину и пронзительной сагой о любви стихии и человека, на этот раз показывает читателю любовную драму в декорациях сложного адюльтера на фоне Будапешта и Дели.</a:t>
            </a:r>
          </a:p>
          <a:p>
            <a:pPr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Любовь к женатому мужчине парадоксальным образом толкает героиню к супружеству с мужчиной нелюбимым. Не любимым ли? Краски перемешиваются, акценты смещаются, и жизнь берет свое даже там, где, казалось бы, уже ничего нет…</a:t>
            </a:r>
          </a:p>
          <a:p>
            <a:pPr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История женской души на перепутье.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5342717-elena-ronina-za-zashtorennymi-okn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188640"/>
            <a:ext cx="428396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Катерина счастлива, что наконец-то устроила личную жизнь. Ее избранник – востребованный врач и обаятельный интеллектуал. Подарок судьбы – думают все, если бы не одна тайна, которая перечеркивает любые достоинства.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Ира – самая успешная из подруг: обеспеченный любящий муж, богатый дом, недавно родился второй ребенок. Однако подруги начинают подозревать, что мать малыша – старшая 15-летняя дочь, а отец – кто-то из старинных друзей мужа.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многих парах за внешним благополучием скрываются неприглядные вещи, но тайное всегда становится явным.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256654-danil-koreckiy-almazy-dlya-zolush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0"/>
            <a:ext cx="421196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Кира - дочь геолога, открывшего когда-то в джунглях алмазное месторождение, отправляется искать алмазную жилу в составе экспедиции. В этом поиске переплетаются интересы нескольких разведок и опасного авантюриста, а Кира пытается "вычислить" среди участников операции убийцу ее отца. Поход по джунглям опасен и полон приключений. Алмазного месторождения, обозначенного на карте, в реальности, на месте не оказалось. Удастся ли определить настоящие координаты алмазов? Сможет ли бывший бухгалтер Кира выпутаться из этой запутанной истории? Сможет ли она отомстить за отца? И кто, наконец, получит вожделенные алмазы?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291150-kerrigan-bern-razboynik.jpg_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0"/>
            <a:ext cx="4283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Когда-то, много лет назад, встретились в сиротском приюте и полюбили друг друга чистой детской любовью маленькая англичанка Фара и шотландский мальчик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Дуган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Но жестокая судьба разлучила их…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Долгие годы Фара жила лишь памятью о прошедшем. Но однажды 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похитил   знаменитый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Разбойник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Дориан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Блэквелл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без обиняков заявил девушке: она должна стать его женой, ибо таково было последнее желание его лучшего друга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Дугана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Только так он может защитить Фару — и только вместе им удастся отомстить за гибель ее первой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любви…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184486-vladimir-kolychev-horoshie-devochki-ne-delaut-e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0"/>
            <a:ext cx="428396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Кто бы мог подумать, что безобидный мальчишник, устроенный накануне свадьбы женихом Юрием, получит такое продолжение. Понравилась ему случайно оказавшаяся на вечеринке девушка Женя и пошел он к прекрасной незнакомке в гости. Только вместо удовольствия получил проблему. Женя разыграла его, исчезнув в самый неподходящий момент. Кинулся Юрий искать шутницу. Выяснилось, что Женя – совсем не та, за кого себя выдавала. Да еще и обвиняют ее в похищении у бандитов крупной суммы денег. Похоже, теперь отбиваться от разъяренных братков вместе с Женей придется и незадачливому любовнику…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367821-tatyana-alushina-aktrisa-na-glavnuu-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0"/>
            <a:ext cx="42839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Театральная жизнь после карантина насыщена событиями. Молодой талантливый режиссер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Глафира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Пересветова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готовится к премьере, и постановка обещает быть резонансной. Вокруг пьесы кипят нешуточные страсти, происходит убийство,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Глафира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головой погружается в расследование. А между тем у нее самой начинаются отношения, и похоже, что это любовь. Но как им быть вместе - она режиссер, а он военный летчик, их жизнь в постоянных разъездах с полным погружением в профессию. Перерастет ли их роман в нечто более серьезное?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428401-mariya-metlickaya-pochti-schastlivye-zhenschi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0"/>
            <a:ext cx="42839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часто в юности мы слышали: "Учись на своих ошибках". Как часто в зрелости мы сами говорили это своим детям. Впрочем, без особой надежды. Все знают: учиться на чужих ошибках невозможно. Опыт приходит лишь тогда, когда совершишь собственные.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Аля Добрынина рано осталась сиротой. Бабушка Софья Павловна, которая заменила ей и мать, и отца, и прочих родственников, сокрушалась, что внучка повторяет ее ошибки. Но Аля, с ее горячностью, "правильностью", благородством, жила так, как велело ей сердце. Именно поэтому ей не однажды пришлось пережить предательство, разочарование, крах надежд.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жизни без ошибок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бывает…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430156-anna-malysheva-zheleznyy-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86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0"/>
            <a:ext cx="43559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Корзухина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художница, реставратор и продавец антиквариата, получает новый заказ.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Знаменитый московский коллекционер хочет втайне распродать свою уникальную коллекцию. Его семья накануне распада, и только старшая дочь встала на его сторону... В то же время из Литвы приезжает старый знакомый Александры, с которым она вместе училась в Петербурге. Он предлагает ей авантюрный план - подделывать гербы, потерявшие хозяев, и продавать их нуворишам. Александра отдает предпочтение первому предложению, не подозревая, к каким роковым последствиям это приведёт...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638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2021-04-05T05:14:24Z</dcterms:created>
  <dcterms:modified xsi:type="dcterms:W3CDTF">2021-04-05T06:02:04Z</dcterms:modified>
</cp:coreProperties>
</file>