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A436-BA79-4649-851C-1A69EC46482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3919-E38F-4D03-BFA5-45A4E341A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500">
    <p:wipe dir="r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A436-BA79-4649-851C-1A69EC46482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3919-E38F-4D03-BFA5-45A4E341A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500">
    <p:wipe dir="r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A436-BA79-4649-851C-1A69EC46482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3919-E38F-4D03-BFA5-45A4E341A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500">
    <p:wipe dir="r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A436-BA79-4649-851C-1A69EC46482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3919-E38F-4D03-BFA5-45A4E341A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500">
    <p:wipe dir="r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A436-BA79-4649-851C-1A69EC46482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3919-E38F-4D03-BFA5-45A4E341A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500">
    <p:wipe dir="r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A436-BA79-4649-851C-1A69EC46482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3919-E38F-4D03-BFA5-45A4E341A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500">
    <p:wipe dir="r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A436-BA79-4649-851C-1A69EC46482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3919-E38F-4D03-BFA5-45A4E341A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500">
    <p:wipe dir="r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A436-BA79-4649-851C-1A69EC46482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3919-E38F-4D03-BFA5-45A4E341A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500">
    <p:wipe dir="r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A436-BA79-4649-851C-1A69EC46482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3919-E38F-4D03-BFA5-45A4E341A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500">
    <p:wipe dir="r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A436-BA79-4649-851C-1A69EC46482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3919-E38F-4D03-BFA5-45A4E341A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500">
    <p:wipe dir="r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A436-BA79-4649-851C-1A69EC46482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3919-E38F-4D03-BFA5-45A4E341A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500">
    <p:wipe dir="r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EA436-BA79-4649-851C-1A69EC46482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3919-E38F-4D03-BFA5-45A4E341A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500">
    <p:wipe dir="r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olshebnie-kni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80728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Библиотека Дома культуры РА  предлагает вашему вниманию книжную выставку новинок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500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99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4274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0"/>
            <a:ext cx="478802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Некий доброжелатель сообщает по телефону профессору Покровскому, что в индийских джунглях есть не изученный учеными древний храм. В нем прошлым летом уже побывали московские школьники Владик Соколов и Маша Иванова, которые могут быть хорошими проводниками. Профессор знакомится с ребятами и начинает организовывать экспедицию… 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звонивший доброжелатель скрыл от ученого, что храм полон несметных сокровищ, за которыми охотится банда преступников. Именно экспедиция, по замыслу главаря, должна помочь им выйти к храму и завладеть богатствами…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15500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olshebnie-kni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448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500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olshebnie-kni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2474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«Наши новые книги» (</a:t>
            </a:r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5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нашиновыекниги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5500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11213_det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0"/>
            <a:ext cx="44644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Кто не помнит поросёнка Фунтика, которого злая и жадная госпожа Белладонна заставляла собирать деньги «на домики для бездомных поросят»?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Про него снято целых четыре мультфильма, а книг написано ещё больше! Это первая книга про обаятельного поросёнка, в которой он познакомится с дядюшкой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Мокусом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обезьянкой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Бамбино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бегемотом Шоколадом, станет артистом цирка, ускользнёт из лап глупых сыщиков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Добера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Пинчера и оставит злую Белладонну с носом! О его невероятных приключениях читатели узнают из этой веселой книжки. С момента выхода мультсериала о поросёнке Фунтике прошло более трех десятков лет, и за это время он стал одним из любимых персонажей для многих поколений.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500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263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"/>
            <a:ext cx="43273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0"/>
            <a:ext cx="47880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Однажды Дима и Наташа Ивановы наткнулись в лесу на заброшенную избушку. Они зашли внутрь, но обратно уже не вышли. Ребята очутились в стране, которой нет ни на одной карте. Там обитают маги и волшебники, феи и колдуны, гномы и неведомые звери.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Чтобы вернуться назад, брату с сестрой необходимо проделать долгий путь, спасти королеву снов, проникнуть в замок главного злодея и заполучить перстень старого гнома. Но на этом приключения Димы и Наташи не закончатся. Совсем скоро они вновь окажутся в волшебной стране. Им нужно выручить из беды друзей и вернуть украденное снежным царем лето…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15500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2ea8de8-d5d6-45f8-8ea9-c453e9d55a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0"/>
            <a:ext cx="48486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0"/>
            <a:ext cx="442798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Валерий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Роньшин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известный современный детский писатель из Санкт-Петербурга, один из лучших, пишущих в жанре «детских страшилок». В этой большой книге много-много рассказов. Но юным читателям не надоест их читать, поскольку все они разные – совсем страшные и не очень, смешные, лирические и даже философские. Все они отличаются своей непредсказуемостью и оригинальностью.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Автор, рассказывая свои страшные истории, настраивает детей на то, чтобы быть более осторожными и осмотрительными в окружающем мире, и учит отличать зло, как бы оно ни маскировалось под добро.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15500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79337_det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529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260648"/>
            <a:ext cx="49320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Невероятные приключения Димы и Наташи Ивановых в волшебной стране продолжаются. На воздушном корабле им предстоит добраться до Бананового острова, сталкиваясь с самыми невообразимыми приключениями и опасностями.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компании забавного гнома Фифа и новых друзей ребятам придется пережить крушение, оказаться в королевстве кучевых облаков, побывать в долине засухи, познакомиться с визгунами, стать пленниками ведьмы зеркальной лощины и побороть страшную эпидемию…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15500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99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3551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188640"/>
            <a:ext cx="471601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Иногда по независящим от нас причинам все идет наперекосяк. В самолет ударяет молния, и его приходится покидать на парашютах. С этого и начинаются приключения в непроходимых индийских джунглях обычных московских школьников Маши Ивановой и Владика Соколова. 	Оказывается, не так-то легко остаться человеком и выжить в царстве диких животных. Но даже в этом опасном и необычном мире у вас могут появиться еще более удивительные друзья. Среди них современный Маугли, который преподаст вам мастер-класс выживания в условиях джунглей. Хотя здесь еще и не такое может произойти…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15500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890859-holli-vebb-schenok-garri-ili-zdravstvuy-d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475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0"/>
            <a:ext cx="48600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жизни щенка Гарри случилось необъяснимое: обожаемая хозяйка уехала, а его оставила в странном месте, где, кроме самого Гарри, было полно других собак.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Конечно, он не мог понять, что его бывшим хозяевам пришлось переехать в Америку, а лететь туда с щенком оказалось невозможно. Гарри затосковал, перестал обращать внимание на всё вокруг, даже не выходил на прогулку. Работники приюта для животных не знали, чем ему помочь, пока не появилась Грейс.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Девочка помогала волонтерам ухаживать за животными и сумела развеселить Гарри. А вскоре щенок и Грейс стали лучшими друзьями. Только вот почему она не возьмет его к себе? Разве теперь Гарри не ее собака?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500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14155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116632"/>
            <a:ext cx="4211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Память о Великой Отечественной войне священна для русского человека. Ведь ни одна семья не осталась в стороне, вся страна превозмогала потери и горе в эти тяжёлые годы. Каждый день подвиг совершался в тылу, каждый день подвиг совершался на фронте. 	Русскому солдату в любой беде помогала смекалка, боевая храбрость, оптимизм и любовь к родному дому.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книгу вошли стихи и рассказы поэтов и писателей, очевидцев Великой Отечественной. Они поведали нам о тех страшных и великих событиях, о героизме простого человека.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500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23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67</cp:revision>
  <dcterms:created xsi:type="dcterms:W3CDTF">2021-02-18T06:24:21Z</dcterms:created>
  <dcterms:modified xsi:type="dcterms:W3CDTF">2021-03-01T07:12:03Z</dcterms:modified>
</cp:coreProperties>
</file>