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DDF9-D5A3-42B7-8DAA-81362135688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1026-354F-4423-A423-829C861677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 Дома культуры РА  предлагает вашему вниманию книжную выставку новинок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578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8394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для того, чтобы со вкусом встретить и провести осень? В первую очередь, конечно же, хорошее настроение, ведь первые холода — это вовсе не повод унывать! А его вам обеспечит прекрасная книга, которая так и называется — "Детектив для уютной осени". В нее вошли лучшие романы самых известных современных российских писательниц, работающих в жанре остросюжетной литературы — Татьяны Устиновой, Татьяны Поляковой и Анны Князевой — действие в которых разворачивается уютной осенью.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advClick="0" advTm="10469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15206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42119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последнее время Стас получал пугающие письма, потом в него стреляли и в конце концов отравили. Кто это сделал и почему? Полиция расследует дело медленно, жена Стаса Юля, его любовница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Камилла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компаньон Антон предпринимают попытки разобраться самостоятельно, но какие из них детективы... Вдобавок, ситуация осложняется тем, что любовницей Стаса была жена Антона, о чем он и не подозревает… А вот о том, что Стас пытался выдавить его из бизнеса, уже знает. Стас вообще совершил немало подлостей и грубых ошибок. Какая-то из них его и убила, рикошетом зацепив многих других людей…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advClick="0" advTm="10469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9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Идеи культового "О дивного нового мира" нашли продолжение в последнем, самом загадочном и мистическом романе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Олдоса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Хаксли "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Остров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 Задуманное автором как антиутопия, это произведение оказалось гораздо масштабнее узких рамок утопического жанра. Этот подлинно великий философский роман - отражение современного общества.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Удивительная и странная история совершенного общества свободных людей на затерянном в океане острове… Но однажды в этот мир счастливого неведения попадает человек извне...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234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281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967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новые книги» (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нашиновыекниги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5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63-natalya-solnceva-yad-drevney-bogini.jpg_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9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0"/>
            <a:ext cx="4716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Благополучную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семью бизнесмена Руднева запугивают телефонными звонками. Он просит разобраться с происходящим детектива Вячеслава Смирнова. Поначалу дело кажется пустяковым.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поисков телефонного террориста мать Руднева умирает. Оказывается, полиция Москвы уже расследует серию загадочных смертей, когда жертве накануне призрак смерти вручает кольцо.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Каким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образом эти события связаны со знаменитой римской отравительницей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Локустой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трагической историей любви австрийского принца и графини Марии Вечера?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406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6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Молодой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актер театра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Неоглобус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Кристофер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утверждает, что он тайный агент королевы Елизаветы и современник самого Шекспира! Верить ему или нет? Особенно после того, как он рассказывает Еве о своей скорой смерти и берет с нее клятву – после его гибели прийти в глухой московский переулок, где призрак Кристофера назовет имя убийцы. Конечно, Ева не верит в жуткие фантазии актера. Но вскоре тот погибает. Страшное предвидение сбывается! Что же делать?! Ведь Ева дала слово!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422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8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4211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Старший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лейтенант Ибрагим Крушинин командует ротой спецназа на Северном Кавказе. Он смел и беспощаден в бою. Ядовит – как шутят сослуживцы. Не случайно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старлеем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закрепился позывной Анчар. Во время очередной операции группа Крушинина попадает в засаду. Ибрагим подрывается на мине и, раненный, оказывается в плену у бандитов.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Неожиданно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главаре моджахедов он узнает своего старшего брата, которого потерял в раннем детстве. Что делать – уничтожить бандитского эмира, захватить его в плен или… Времени на размышления у Анчара не остается: на помощь своему командиру уже спешат бойцы спецназа…</a:t>
            </a:r>
          </a:p>
        </p:txBody>
      </p:sp>
    </p:spTree>
  </p:cSld>
  <p:clrMapOvr>
    <a:masterClrMapping/>
  </p:clrMapOvr>
  <p:transition advClick="0" advTm="10672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5591_50291nothumb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Уединенный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остров, где полгода назад произошло таинственное массовое убийство.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Маленький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клочок суши с вычурными зданиями - творениями странного хозяина этих мест,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Сэйдзи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Накамуры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среди прочих погибшего в той жестокой бойне. Поговаривают, его призрак до сих пор бродит там в темноте… Разве есть на свете более подходящее место для членов студенческого детективного клуба, обожающих такие тайны?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Загадка, с которой им предстоит столкнуться, - вовсе не одна из кабинетных головоломок, к которым они привыкли: сами того не зная, детективы - любители отняли кое- что дорогое у покойного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Накамуры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теперь некто жаждет возмездия…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328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2878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Бестселлер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Мечеть Парижской Богоматери: 2048 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- роман о нашем возможном будущем. Евросоюз превращается в исламское государство, во Франции живут арабы, а французы выселены в гетто.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Парижской Богоматери стал мечетью, как св. София в Константинополе. Теперь террористы вне закона - это бывшие французы и немцы, сербы и поляки, отстаивающие свои права на свободу мысли и веры. Кровью заплатят герои за ошибки своих отцов.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вами тоже можем дожить до такого будущего.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 advTm="10563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0264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4211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Судья Ирина ведет дело о халатности врача-травматолога, в результате которой на рабочем месте погибла постовая медсестра. 	Картина преступления ясна, осталось только определить степень вины травматолога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Ордынцева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Но, как для врача нет простых операций, так и для судьи не бывает легких дел. Узнав, что за несколько минут до гибели медсестра сделала странный телефонный звонок, а после из ее квартиры исчез семейный архив, Ирина задумывается - действительно ли смерть женщины была трагической случайностью?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547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4896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42119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Красавица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Кэмпбелл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праву считалась легендой карточного клуба «Вега», – ни одному мужчине еще не удалось победить ее за игорным столом. А потому, когда новичок в клубе Джек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Линдевилл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герцог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Вэр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делает ей шокирующее предложение, – выиграть сумасшедшую сумму в пять тысяч фунтов или провести, в случае проигрыша, с ним неделю в загородном поместье, она легкомысленно соглашается… и проигрывает.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зря говорят: «Не везет в игре – повезет в любви». Очень скоро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понимает, что искушенному соблазнителю Джеку удалось покорить ее. Но много ли счастья принесет ей эта тайная любовь к человеку, уже помолвленному с другой?..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 advTm="10437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2021-03-02T12:05:45Z</dcterms:created>
  <dcterms:modified xsi:type="dcterms:W3CDTF">2021-03-02T14:18:22Z</dcterms:modified>
</cp:coreProperties>
</file>