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062-A8AD-4F2F-B8A3-2DAFB195B95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7F60-0F00-4367-BA1A-434CE2BC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062-A8AD-4F2F-B8A3-2DAFB195B95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7F60-0F00-4367-BA1A-434CE2BC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062-A8AD-4F2F-B8A3-2DAFB195B95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7F60-0F00-4367-BA1A-434CE2BC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062-A8AD-4F2F-B8A3-2DAFB195B95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7F60-0F00-4367-BA1A-434CE2BC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062-A8AD-4F2F-B8A3-2DAFB195B95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7F60-0F00-4367-BA1A-434CE2BC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062-A8AD-4F2F-B8A3-2DAFB195B95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7F60-0F00-4367-BA1A-434CE2BC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062-A8AD-4F2F-B8A3-2DAFB195B95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7F60-0F00-4367-BA1A-434CE2BC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062-A8AD-4F2F-B8A3-2DAFB195B95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7F60-0F00-4367-BA1A-434CE2BC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062-A8AD-4F2F-B8A3-2DAFB195B95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7F60-0F00-4367-BA1A-434CE2BC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062-A8AD-4F2F-B8A3-2DAFB195B95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7F60-0F00-4367-BA1A-434CE2BC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E062-A8AD-4F2F-B8A3-2DAFB195B95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7F60-0F00-4367-BA1A-434CE2BC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FE062-A8AD-4F2F-B8A3-2DAFB195B95B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57F60-0F00-4367-BA1A-434CE2BC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olshebnie-kni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8680"/>
            <a:ext cx="9144000" cy="584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заключают  парад </a:t>
            </a: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новинок вот такие литературные произведения </a:t>
            </a:r>
          </a:p>
          <a:p>
            <a:pPr algn="ctr"/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читателей старшей возрастной категории 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скачанные файлы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скачанные файлы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чанные файлы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over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4279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ferrante-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los-zovushhij-v-nochi-237x3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79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021-03-02 12-11-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021-03-02 12-24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2021-03-02 12-24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niga_monakh_kotoryy_prodal_svoy_ferrari_._pritcha_ob_ispolnenii_zhelaniy_i_poiske_svoego_prednaznacheniya_sharma_robin__101305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age-35488-ne-mogu-tebja-zaby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l3gDbHgF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uk161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0"/>
            <a:ext cx="44279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2021-04-20T09:03:30Z</dcterms:created>
  <dcterms:modified xsi:type="dcterms:W3CDTF">2021-05-12T08:00:16Z</dcterms:modified>
</cp:coreProperties>
</file>