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E9717-5313-4CE3-A8E4-1CBEB5DD568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E8B6-371D-4D7D-B368-75EA97690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улице месяц май. </a:t>
            </a:r>
          </a:p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обновляется, цветет и окружает всех ароматом весны. </a:t>
            </a:r>
          </a:p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библиотеке продолжается </a:t>
            </a:r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детских книжных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новинок.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1989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изобрел бумагу? Когда появилось первое колесо? Где возникла письменность? На все эти вопросы, как и многие другие, даст ответ наша книга. Каждая ее глава посвящена одному из выдающихся изобретений, которые навсегда изменили жизнь людей. Юные читатели узнают множество новых интересных фактов и расширят свой кругозор.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Яркие красочные иллюстрации помогут погрузиться в мир удивительных открытий.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 адресована любознательным мальчикам и девочкам, а также их родителям.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317038-holli-vebb-betani-poet-vtor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642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подруги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Бетани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получили роли - кто в мюзикле, кто в кино. Только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Бетани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 не пригласили ни на одни пробы, и она втайне из-за этого очень переживала. И вдруг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Бетани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предложили спеть дуэтом с её любимой певицей на благотворительном фестивале! Но одна девчонка готова на всё, лишь бы занять место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Бетани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Бетани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этим справиться?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среднего 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5285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0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Каштанка, рыжая помесь таксы и дворняжки, потеряла хозяина, столяра Луку Александровича. Измученную псину подобрал цирковой артист и у псины начинается новая жизнь. Собака попадает в компанию новых цирковых друзей - свиньи, кота и гуся, и вскоре сама начинает учится трюкам, став "Тёткой".Клоун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Mистер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Жорж вынужден выпустить Тётку на арену, вместо погибшего дрессированного гуся. Всё идёт замечательно, но на представление пришли столяр с внуком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Федюшей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узнали Каштанку и зовут её по имени. Собака срывается к старому хозяину и уходит с ним домой, в прежнюю жизнь.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7ef519f4c50b131652a8c4725c8f1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4355976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 серии "Детская энциклопедия РОСМЭН" содержит увлекательные рассказы о том, как был построен первый автомобиль, как он устроен, как развивается современное автомобилестроение. Издание рассказывает о знаменитых легковых автомобилях прошлого и о наиболее популярных современных моделях отечественного и зарубежного производства.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704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Хотите устроить дома настоящую научную лабораторию? Для этого совершенно не обязательно приобретать дорогостоящее оборудование и реактивы, достаточно будет подручного материала. В нашей книге представлены любопытные эксперименты по физике, химии, биологии, которые можно провести в домашних условиях или на свежем воздухе. Каждый опыт содержит пошаговое описание, научное объяснение и веселую иллюстрацию!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дошкольного и младшего 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ntervilskoe-prividenie-skaz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Повесть, новелла, сказка… Как только не называли современники Оскара Уайльда его рассказ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Кентервильское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привидение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"! Это прекрасный образец классической прозы, который входит в золотую коллекцию мировой литературы. И не зря: произведение настолько изящно, что напоминает фарфоровую статуэтку. Оно пронизано добротой и состраданием, которых так не хватает в современном мире, а лиричный финал вызывает в душе щемящее чувство, пробуждая в ней что-то хорошее... Добавьте к этому прекрасные иллюстрации, и вы ощутите жизненно важную необходимость вновь прикоснуться к прекрасному. И эта книга вам в этом поможет!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557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Циппель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маленькое привидение из старого замка. Да-да, замка, а не замка, как вы, наверно, подумали. Замок этот стоит во входной двери в квартире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Пауля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его родителей. И в этом замке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Циппелю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было очень уютно, но тут… родители собрались замок поменять! И где же тогда будет жить маленькое привидение? К счастью,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возьмется за дело и уж постарается найти для своего друга подходящее жилище!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546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2021-05-11T07:29:15Z</dcterms:created>
  <dcterms:modified xsi:type="dcterms:W3CDTF">2021-05-11T09:14:21Z</dcterms:modified>
</cp:coreProperties>
</file>