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0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7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7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A150-5D14-468B-9EA5-74F979D44A15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E61D-253E-46FA-A944-22EB215A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797834"/>
            <a:ext cx="9128797" cy="608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52" y="0"/>
            <a:ext cx="909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«Библиотечные новинки 2017 года»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6554"/>
            <a:ext cx="2246679" cy="3392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 года.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Германия.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затаившая дыхание. Никогда еще у смерти не было столько работы. А будет еще больше. Мать везет девятилетнюю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Лизель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Мемингер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ее младшего брата к приемным родителям под Мюнхен, потому что их отца больше нет - его унесло дыханием чужого и странного слова "коммунист", и в глазах матери девочка видит страх перед такой же судьбой.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дороге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смерть навещает мальчика и впервые замечает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Лизель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девочка оказывается на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Химмель-штрассе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Небесной улице. Кто бы ни придумал это название, у него имелось здоровое чувство юмора. Не то чтобы там была сущая преисподняя. Нет. Но и никак не рай. "</a:t>
            </a: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вор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- недлинная история, в которой, среди прочего, говорится: об одной девочке; о разных словах; об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аккордионисте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 разных фанатичных немцах; о еврейском драчуне; и о множестве краж. Это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 силе слов и способности книг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вскармливать душу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95" y="4676988"/>
            <a:ext cx="3503437" cy="2334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4214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вор.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Зусак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 – М. : Э, 2017. – 508с. – (Всемирная литература)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7"/>
            <a:ext cx="3491880" cy="5495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869" y="116632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Когда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случается переломный момент, то единственное, что остается - идти вперед, несмотря ни на что… Если были какие-то ошибки, то стоит попытаться их исправить. Если не оправдались ожидания, то следует проанализировать ситуацию. А что делать, если приходиться расплачиваться за ошибки, которые ты не совершала? Ольга узнала о том, что практически все, что она знала о своем прошлом - ложь. Ее отец - опасный преступник, а ей теперь приходится расплачиваться за его жизненные ошибки… Заслуживает ли она быть счастливой?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205" y="4826833"/>
            <a:ext cx="506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вины преступница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: 16+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Г. В. Романова. – М. : Э, 2017. – 313. – (Детективная мелодрама).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5" y="476673"/>
            <a:ext cx="299553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0737" y="476672"/>
            <a:ext cx="5724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Георгий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Давидович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Венус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(1898 - 1939) родился в Петербурге в семье потомка немцев-литейщиков, приглашенных в Россию еще Петром Первым. В Первую мировую войну Георгий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Венус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вступил в звании прапорщика в 1915 году. Был дважды ранен и награжден Георгиевским крестом. Ужас революции вынудил Георгия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Венуса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многих, бежать на юг и вступить в ряды Добровольческой армии.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Прапорщик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Венус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попал в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Дроздовский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добровольческий офицерский полк, прославившийся своей храбростью на нолях сражений Дона и Крыма. В 1926 году, уже в эмиграции Георгий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Венус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 представленный роман по воспоминаниям о тех событиях.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4509" y="515719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Зяблики в латах( Война и люди)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Текст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 :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роман : 12+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/ Г. Д. </a:t>
            </a:r>
            <a:r>
              <a:rPr lang="ru-RU" dirty="0" err="1" smtClean="0">
                <a:solidFill>
                  <a:srgbClr val="0000FF"/>
                </a:solidFill>
              </a:rPr>
              <a:t>Венус</a:t>
            </a:r>
            <a:r>
              <a:rPr lang="ru-RU" dirty="0" smtClean="0">
                <a:solidFill>
                  <a:srgbClr val="0000FF"/>
                </a:solidFill>
              </a:rPr>
              <a:t>. – М. : Вече,2017. – 286с. – (Офицерский роман. Честь имею).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530" y="260647"/>
            <a:ext cx="9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читатели!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книги вы можете найти в нашей библиотеке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248" y="-819472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5" y="332656"/>
            <a:ext cx="3412499" cy="499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6611" y="404664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невероятные приключения происходят с Андреем Быстровым и его друзьями. Попав в древнейший из миров, в мир динозавров, они сразу оказываются в сложной и очень опасной ситуации. Однако благодаря знаниям, смекалке и взаимопомощи ребята одолевают все трудности. Им даже удается раскрыть тайну Бермудского треугольника, над которой лучшие ученые бьются уже не менее сотни лет...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709449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Покорители юрского периода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повесть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Крымов. – Минск: Книжный Дом: Литера Град, 2017. 253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(Невероятные истории)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430154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7081"/>
            <a:ext cx="3480939" cy="3938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39737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 играть с друзьями в футбол или пойти на рыбалку. А если грянет война?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 героя этой книги его веселый, добрый и вообще самый лучший папа на свете погибает на Великой Отечественной войне... Но надо найти в себе силы стать взрослым, опорой для младшего брата и, конечно, для своей мамы.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 свете разгораться войны! А если и бывают, то надо быстро их закончить и жить мирной, хорошей жизнью. Тогда можно заняться мальчишескими делами и рисовать радостные рисунки на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асфальте.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продолжаться!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2" y="4305669"/>
            <a:ext cx="2806640" cy="2552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548667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асфальте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повесть: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сред. школ. возраста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В.В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Голявкин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 : РОСМЭН, 2017. – 126,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(Внеклассное чтение).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7" y="159014"/>
            <a:ext cx="3624871" cy="421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5715" y="214588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Пеппи осталась сиротой. Она живет абсолютно одна, делает что хочет и когда хочет. Пеппи ведет себя странным образом, она не такая, как остальные девчонки: очень сильная, хозяйственная, ловкая, умная.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Девочка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вечно, что-то придумывает и это нравится ее друзьям Томми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Аннике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Пеппи прозвали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Длиннымчулком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она носила разные чулки: черный и коричневый. Она добрая душа, готова помочь товарищам в любую минуту. А вот ее врагам и хулиганам достается по заслугам.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58651"/>
            <a:ext cx="3513022" cy="2685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357" y="530120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Пеппи </a:t>
            </a:r>
            <a:r>
              <a:rPr lang="ru-RU" dirty="0" err="1" smtClean="0">
                <a:solidFill>
                  <a:srgbClr val="0000FF"/>
                </a:solidFill>
              </a:rPr>
              <a:t>Длинныйчулок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Текст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: повесть – сказка :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для сред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школ.возраста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/ А. Линдгрен. – СПб.: Азбука, 2016. – 286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с. – (Наши любимые книжки).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185394" cy="3543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292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Витя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каникул пришел в школу и понял, что забыл всю арифметику. Он хотел заниматься, но целыми вечерами играл в футбол. В их класс пришел новенький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 Шишкин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Шишкин плохо успевал по русскому языку. Наконец, Малеев и Шишкин нахватали двоек. Витя пытался заниматься, но не получалось, но однажды младшая сестра попросила объяснить задачку и ему пришлось вспомнить программу за прошлый класс. Витя взял себя в руки и исправил отметки. Шишкин же стал учиться еще хуже: он завел собаку, которую пытался дрессировать, а потом перестал ходить в школу, притворившись, что заболел, уверяя, что циркачам образование не нужно. Шишкина разоблачила учительница, которая пришла его проведать. Шишкину попало, а Вите поручили его подтянуть по русскому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учебного года мальчики стали отличниками.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5078313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Витя Малеев в школе и дома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Текст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 :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6+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/ Н.Н. Носов. – М.: Самовар: Издание И. П. Носова, 2017. – 173, </a:t>
            </a:r>
            <a:r>
              <a:rPr lang="en-US" dirty="0" smtClean="0">
                <a:solidFill>
                  <a:srgbClr val="0000FF"/>
                </a:solidFill>
              </a:rPr>
              <a:t>[2] c</a:t>
            </a:r>
            <a:r>
              <a:rPr lang="ru-RU" dirty="0" smtClean="0">
                <a:solidFill>
                  <a:srgbClr val="0000FF"/>
                </a:solidFill>
              </a:rPr>
              <a:t>. – (Школьная библиотека).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3" y="49315"/>
            <a:ext cx="3454312" cy="5172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571997"/>
            <a:ext cx="5080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четырнадцать — ты уже не ребёнок. Понимаешь больше, людей знаешь лучше, природу чувствуешь тоньше. Дима шёл на долгую соболиную охоту с одной мыслью: с первым убитым зверем он преобразится и вернётся в город настоящим мужчиной. Проводник во взрослый мир — дядя Николай Николаевич, умеющий читать следы на снегу лучше, чем Дима читает свои книжки. Помогут юноше и балагур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Артёмыч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охотник поневоле Витя, и чуткая лайка Тамга — но откровением станет встреча с неуловимым вороном.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68560" y="54452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68" y="4316260"/>
            <a:ext cx="3512135" cy="2627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786" y="5713605"/>
            <a:ext cx="437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</a:rPr>
              <a:t>Ворон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Текст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12+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/</a:t>
            </a:r>
            <a:r>
              <a:rPr lang="ru-RU" dirty="0" smtClean="0">
                <a:solidFill>
                  <a:srgbClr val="0000FF"/>
                </a:solidFill>
              </a:rPr>
              <a:t>Е</a:t>
            </a:r>
            <a:r>
              <a:rPr lang="ru-RU" dirty="0" smtClean="0">
                <a:solidFill>
                  <a:srgbClr val="0000FF"/>
                </a:solidFill>
              </a:rPr>
              <a:t>вгений </a:t>
            </a:r>
            <a:r>
              <a:rPr lang="ru-RU" dirty="0" err="1" smtClean="0">
                <a:solidFill>
                  <a:srgbClr val="0000FF"/>
                </a:solidFill>
              </a:rPr>
              <a:t>Рудашевский</a:t>
            </a:r>
            <a:r>
              <a:rPr lang="ru-RU" dirty="0" smtClean="0">
                <a:solidFill>
                  <a:srgbClr val="0000FF"/>
                </a:solidFill>
              </a:rPr>
              <a:t>. – М.: </a:t>
            </a:r>
            <a:r>
              <a:rPr lang="ru-RU" dirty="0" err="1" smtClean="0">
                <a:solidFill>
                  <a:srgbClr val="0000FF"/>
                </a:solidFill>
              </a:rPr>
              <a:t>КомпасГид</a:t>
            </a:r>
            <a:r>
              <a:rPr lang="ru-RU" dirty="0" smtClean="0">
                <a:solidFill>
                  <a:srgbClr val="0000FF"/>
                </a:solidFill>
              </a:rPr>
              <a:t>, 2017. – 170,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ru-RU" dirty="0" smtClean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ru-RU" dirty="0" smtClean="0">
                <a:solidFill>
                  <a:srgbClr val="0000FF"/>
                </a:solidFill>
              </a:rPr>
              <a:t>с.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1716"/>
            <a:ext cx="3721820" cy="526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09887"/>
            <a:ext cx="4894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﻿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вполне счастливой женщиной, пока накануне свадьбы не застала своего будущего мужа в постели с лучшей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подружкой.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в жизни все, а другим — ничего, досадовала обманутая невеста. Но судьба пока только копит чудеса, чтобы в один день обрушить их на Сару.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35447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Хрустальный ангел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роман: 16+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/Катажина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Грохоля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 : Э, 2017. –507,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– (Мировой бестселлер.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Romance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" y="260648"/>
            <a:ext cx="3720234" cy="526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260648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дождавшись от художника Кости любви и нежности, Марина решает проучить его и выходит замуж за другого. И пусть сорокалетний Олег не так красив и талантлив, но он обещает подарить Марине главное – первенца. Чтобы понять, что этот брак – ошибка, женщине потребовалось всего пару месяцев. Но ведь когда-то в юности был в ее жизни парень, с которым они понимали друг друга с полуслова и были счастливы! По-дружески… Случайная встреча с Лешей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Мирониным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 интуиция подсказывает: «Вот она, любовь, теперь не упусти!..»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8832" y="55892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 с рубином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роман 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Лана Май. – Харьков; Белгород : Клуб семейного досуга, 2017. – 253с.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цинглинк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9" y="-524111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88" y="395072"/>
            <a:ext cx="3676766" cy="6038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91" y="260648"/>
            <a:ext cx="5220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со странными прозвищами – Джокер, Воин и Поэт – появились в моей жизни недавно,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перевернув все с ног на голову.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сплоченная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расследованием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Вот и сейчас к нам обратился новый клиент, богатый бизнесмен Павел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Ключников,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проживающий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поселке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Черкасово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творятся зловещие дела. Началось все с пропажи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кошек, собак… Потом утонула подруга дочери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Ключникова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подозревает убийство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опасается за жизнь своей дочки. А со мной происходит что-то необычное: с некоторых пор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замечаю различные знаки, меня мучают кошмары по ночам и появилось ощущение,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кто-то играет. Кто-то все время стоит за спиной...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4452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предсказателя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роман: 16+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В. Полякова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 : Э,2017. – 318 с. – (Авантюрный детектив).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426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2017-10-24T11:45:09Z</dcterms:created>
  <dcterms:modified xsi:type="dcterms:W3CDTF">2017-11-09T07:04:07Z</dcterms:modified>
</cp:coreProperties>
</file>